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1" d="100"/>
          <a:sy n="111" d="100"/>
        </p:scale>
        <p:origin x="1236" y="11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12/11/2024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9E65780-3312-4505-9D55-7FD0C90573B4}"/>
</file>

<file path=customXml/itemProps2.xml><?xml version="1.0" encoding="utf-8"?>
<ds:datastoreItem xmlns:ds="http://schemas.openxmlformats.org/officeDocument/2006/customXml" ds:itemID="{4D416C5A-7AEB-4464-B116-D5E8F5627C91}"/>
</file>

<file path=customXml/itemProps3.xml><?xml version="1.0" encoding="utf-8"?>
<ds:datastoreItem xmlns:ds="http://schemas.openxmlformats.org/officeDocument/2006/customXml" ds:itemID="{24B279A5-87A2-445D-95C3-916EB9C5F0E3}"/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525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GERALDINE DEMONT</cp:lastModifiedBy>
  <cp:revision>49</cp:revision>
  <dcterms:created xsi:type="dcterms:W3CDTF">2020-03-05T15:21:24Z</dcterms:created>
  <dcterms:modified xsi:type="dcterms:W3CDTF">2024-11-12T06:54:43Z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